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6" r:id="rId2"/>
    <p:sldId id="287" r:id="rId3"/>
    <p:sldId id="290" r:id="rId4"/>
    <p:sldId id="289" r:id="rId5"/>
    <p:sldId id="288" r:id="rId6"/>
    <p:sldId id="270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60"/>
  </p:normalViewPr>
  <p:slideViewPr>
    <p:cSldViewPr snapToGrid="0">
      <p:cViewPr>
        <p:scale>
          <a:sx n="109" d="100"/>
          <a:sy n="109" d="100"/>
        </p:scale>
        <p:origin x="3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4T11:31:37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B71B-484C-4A26-9BDB-6B4C8A265BA4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8115-8DA7-4C93-81F3-D9CA4DF06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D9553-5D0F-4CF8-B6B7-B371EBDF0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8115-8DA7-4C93-81F3-D9CA4DF06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1C79-6AC9-6467-EF1A-A223421E2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068B-AAF8-0AAE-9785-23C9BCF51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22C5-EF9E-4084-6CEF-63ECD5EC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F4E2-EBEF-3461-83BE-83C33739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77BA6-8963-9952-ACC8-2566F81A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D47B-F149-8437-31A5-93BE5DF0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F78F9-8F49-192A-AC6E-B5DC46CE4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6EF0F-8C06-1650-9065-23EAAA91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0ABE-9FA6-E4A8-348C-C5E21042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FBEA2-D936-3FB9-D330-A20A85BE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49347-F104-3A50-EA23-0865076ED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C455A-E347-B57E-7879-6AA9138BC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F5C0-D7C2-37EC-3F17-7557768C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782D8-12BE-85CA-68F1-54D0256E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8F028-E0C7-593A-D083-567CE6FB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570C-8F4D-9D87-964B-85028047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A64D-1761-FA4C-1DC1-FDD3BFFF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3E10-DFC6-7F8E-81DC-62302B83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E15B-9138-8CBB-1CFF-45F45D38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11F0-333B-DF5F-FDCF-906BD854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A318-92AF-C392-D342-60A3A218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58D8-EFD4-E388-F2E6-B6114DE0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02E8A-15E9-055E-9ED4-AD223C5C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3B17D-74BE-B5D4-1667-BF22048C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7B8F-9B96-555B-146B-2F96245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094-60BF-0E1F-31E5-F8D09C2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9347-D710-DE6C-D3CC-443265987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2D1F0-0C5F-4D9C-0C1E-D463CF5EB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49E82-696A-DFCC-4FA2-6138AE12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82CBE-7262-E42B-019B-855942AF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43BCB-6334-B687-8936-38D96BD3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285F-0C92-FBC7-E356-4AB7E31F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ACE6D-DD31-8C18-E32D-F2D75B6B4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BC38A-6CE4-5227-947A-EEF9B30CB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B4E4A-D80E-66EF-0711-EC2C06EBB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3EA0D-1551-3B41-46C4-EBECC064A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A059C-8D7F-FEAC-AEEB-170B7C1E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6E448-A017-C7C1-DBAC-4CB0ADE7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FF860-83AE-9F05-6FDA-08901443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C12F-4DA2-9852-53B3-9CA1BBF7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27ED-8907-2AE7-8BC1-4AA8F02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B99B9-60B8-8238-30D9-B752CED1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A9A90-B580-F2B7-89CC-AB87F2F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0B22B-6BE7-C11D-4133-1A5B48C5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6B136-FC35-72AD-7EDD-CD513DC0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FFFF-578F-F3DA-6F1C-88EFD3DC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EEDD-46BD-CEE1-9EE5-8385D620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DCFB-8DF2-C524-11C6-0D4A24B3C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59304-B40E-6341-C66C-842F2ED7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1345B-AADB-F181-3254-B68E8B5C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728F-9614-6896-4D02-9C8A9B52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E362C-1BEB-739C-2596-1FDB13B2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20E-2CA6-4690-0505-A1C6FC9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906BD-6DCF-2A8A-5834-A6F1065D0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223AE-9BC8-3D94-1B1B-780D12224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236B7-F5AD-B343-4F5A-FB292589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E1A99-9FAF-958A-F488-EC2EC621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3762-37B5-9A75-9AEB-264CD016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03042-03EE-93A2-2E21-63732FFE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D639-8A76-CD32-C255-66312B08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1DBF1-ABE9-3A5C-4E32-FB0ECDFCE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4094-FC74-41F5-B6A1-8B0AF557B2D8}" type="datetimeFigureOut">
              <a:rPr lang="en-US" smtClean="0"/>
              <a:t>04/20/26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ABBF-9114-4E4A-E8DC-C4FB44878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CCE4B-726D-B96B-DFB0-25085EEF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E6CB-F72B-4B5F-B7AE-79693B66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es-sc.org/wp-content/uploads/2026/04/South-Carolina-Midlands-Skywarn-Flyer-Rev.-4.6.2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926D6-7CFE-0B82-6787-261A15512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7" y="284238"/>
            <a:ext cx="2705330" cy="3563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300F0A-86CB-459D-F381-76BEF16A963D}"/>
                  </a:ext>
                </a:extLst>
              </p14:cNvPr>
              <p14:cNvContentPartPr/>
              <p14:nvPr/>
            </p14:nvContentPartPr>
            <p14:xfrm>
              <a:off x="5965622" y="14939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300F0A-86CB-459D-F381-76BEF16A96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9502" y="148781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22E903-4B8B-A8F9-AB2B-5CE5CD4044B3}"/>
              </a:ext>
            </a:extLst>
          </p:cNvPr>
          <p:cNvSpPr txBox="1"/>
          <p:nvPr/>
        </p:nvSpPr>
        <p:spPr>
          <a:xfrm>
            <a:off x="758252" y="4033332"/>
            <a:ext cx="10980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3</a:t>
            </a:r>
            <a:r>
              <a:rPr lang="en-US" sz="4000" b="1" i="1" baseline="30000" dirty="0"/>
              <a:t>rd</a:t>
            </a:r>
            <a:r>
              <a:rPr lang="en-US" sz="4000" b="1" i="1" dirty="0"/>
              <a:t> Tuesday of the month Skywarn Zoom Call</a:t>
            </a:r>
          </a:p>
          <a:p>
            <a:r>
              <a:rPr lang="en-US" sz="4000" b="1" i="1" dirty="0"/>
              <a:t>April 21, 2026</a:t>
            </a:r>
            <a:endParaRPr lang="en-US" sz="40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b="1" dirty="0"/>
              <a:t>Mark, KN4KRZ</a:t>
            </a:r>
          </a:p>
          <a:p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NWS Columbia, Midlands Area, Acting Coordinator</a:t>
            </a:r>
          </a:p>
        </p:txBody>
      </p:sp>
    </p:spTree>
    <p:extLst>
      <p:ext uri="{BB962C8B-B14F-4D97-AF65-F5344CB8AC3E}">
        <p14:creationId xmlns:p14="http://schemas.microsoft.com/office/powerpoint/2010/main" val="343720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E72FB-129D-8456-B44E-83099424CA77}"/>
              </a:ext>
            </a:extLst>
          </p:cNvPr>
          <p:cNvSpPr txBox="1"/>
          <p:nvPr/>
        </p:nvSpPr>
        <p:spPr>
          <a:xfrm>
            <a:off x="888761" y="582067"/>
            <a:ext cx="6622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Agenda</a:t>
            </a:r>
          </a:p>
          <a:p>
            <a:endParaRPr lang="en-US" sz="2800" b="1" i="1" dirty="0"/>
          </a:p>
          <a:p>
            <a:r>
              <a:rPr lang="en-US" sz="2800" b="1" i="1" dirty="0"/>
              <a:t>First up – Our special guest presenter 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Melissa Griffin</a:t>
            </a:r>
            <a:endParaRPr lang="en-US" sz="2800" dirty="0"/>
          </a:p>
          <a:p>
            <a:r>
              <a:rPr lang="en-US" sz="2800" b="1" dirty="0"/>
              <a:t>DNR, Assistant State Climatologist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Other Skywarn Midlands Business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Closing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87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F1072-CC45-B783-F7C2-56362F46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51" y="325168"/>
            <a:ext cx="4720455" cy="510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20C2A-191F-1C62-937D-D9C39E756F68}"/>
              </a:ext>
            </a:extLst>
          </p:cNvPr>
          <p:cNvSpPr txBox="1"/>
          <p:nvPr/>
        </p:nvSpPr>
        <p:spPr>
          <a:xfrm>
            <a:off x="694594" y="5547947"/>
            <a:ext cx="439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to the flyer:</a:t>
            </a:r>
          </a:p>
          <a:p>
            <a:r>
              <a:rPr lang="en-US" sz="1400" u="sng" dirty="0">
                <a:hlinkClick r:id="rId3"/>
              </a:rPr>
              <a:t>South Carolina Midlands Skywarn Flyer Rev. 4.6.26</a:t>
            </a:r>
            <a:endParaRPr lang="en-US" sz="1400" dirty="0"/>
          </a:p>
        </p:txBody>
      </p:sp>
      <p:pic>
        <p:nvPicPr>
          <p:cNvPr id="1026" name="Picture 2" descr="May be an image of text that says 'BATESBURG-LEESVILLE HAM RADIO SWAP MEET/ TAILGATE APRIL 11TH 8:00 AM NOON 340 EAST COLUMBIA AVE NEXT to SHEALY'S FREE ADMISSION! FREE to SELL! BUY BUY•SELL SELL TRADE TAILGATE 818452 818 제대 19500H RADIOS ANTENNAS PARTS ACCESSORIES &amp; MORE! COME ON OUT &amp; JOIN US!'">
            <a:extLst>
              <a:ext uri="{FF2B5EF4-FFF2-40B4-BE49-F238E27FC236}">
                <a16:creationId xmlns:a16="http://schemas.microsoft.com/office/drawing/2014/main" id="{3BB45B98-449B-4820-4D35-2BFD1059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76" y="427290"/>
            <a:ext cx="3163757" cy="47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BDADB-9B5F-9F34-F23D-CB2614D60C69}"/>
              </a:ext>
            </a:extLst>
          </p:cNvPr>
          <p:cNvSpPr txBox="1"/>
          <p:nvPr/>
        </p:nvSpPr>
        <p:spPr>
          <a:xfrm>
            <a:off x="5883072" y="5547948"/>
            <a:ext cx="56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Manning the SC Midlands Skywarn booth during the </a:t>
            </a:r>
          </a:p>
          <a:p>
            <a:r>
              <a:rPr lang="en-US" dirty="0"/>
              <a:t>Ridge Amateur Radio Club Tailgate are </a:t>
            </a:r>
            <a:r>
              <a:rPr lang="en-US" i="1" dirty="0"/>
              <a:t>(Left) </a:t>
            </a:r>
            <a:r>
              <a:rPr lang="en-US" dirty="0"/>
              <a:t>Michael Connelly, KX4TKO, and </a:t>
            </a:r>
            <a:r>
              <a:rPr lang="en-US" i="1" dirty="0"/>
              <a:t>(Right) </a:t>
            </a:r>
            <a:r>
              <a:rPr lang="en-US" dirty="0"/>
              <a:t>Matthew Crook, W1MRC. </a:t>
            </a:r>
          </a:p>
        </p:txBody>
      </p:sp>
    </p:spTree>
    <p:extLst>
      <p:ext uri="{BB962C8B-B14F-4D97-AF65-F5344CB8AC3E}">
        <p14:creationId xmlns:p14="http://schemas.microsoft.com/office/powerpoint/2010/main" val="228210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392F9-24C3-3DCA-32E2-95433137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66" y="418744"/>
            <a:ext cx="6298251" cy="61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553CB-F6DA-EB08-E727-7CC97F5B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53" y="328180"/>
            <a:ext cx="6220693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B7C50-73D2-D8ED-F162-3A79578C8A50}"/>
              </a:ext>
            </a:extLst>
          </p:cNvPr>
          <p:cNvSpPr txBox="1"/>
          <p:nvPr/>
        </p:nvSpPr>
        <p:spPr>
          <a:xfrm>
            <a:off x="434713" y="269822"/>
            <a:ext cx="5119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Skywarn Training opportunities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Weather 101 – Virtual 1-hour sessions,  </a:t>
            </a:r>
          </a:p>
          <a:p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Underway during March, April, and May</a:t>
            </a:r>
          </a:p>
          <a:p>
            <a:endParaRPr lang="en-US" b="1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Registration in advance is required.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19A4B-530D-F54F-7CB7-37876D649AF5}"/>
              </a:ext>
            </a:extLst>
          </p:cNvPr>
          <p:cNvSpPr txBox="1"/>
          <p:nvPr/>
        </p:nvSpPr>
        <p:spPr>
          <a:xfrm>
            <a:off x="499369" y="2429353"/>
            <a:ext cx="439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https://www.weather.gov/ohx/weather101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A88D2-6E66-D35F-3C26-01A49781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76" y="243380"/>
            <a:ext cx="6631846" cy="60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1AFF5D-64FB-ECC3-6FBC-40A0C442A75C}"/>
              </a:ext>
            </a:extLst>
          </p:cNvPr>
          <p:cNvSpPr txBox="1"/>
          <p:nvPr/>
        </p:nvSpPr>
        <p:spPr>
          <a:xfrm>
            <a:off x="472613" y="484636"/>
            <a:ext cx="648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This month – April 14</a:t>
            </a:r>
            <a:r>
              <a:rPr lang="en-US" b="1" i="1" baseline="30000" dirty="0"/>
              <a:t>th</a:t>
            </a:r>
            <a:r>
              <a:rPr lang="en-US" b="1" i="1" dirty="0"/>
              <a:t> NWS Cola Midlands Skywarn FT Net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7C6EE-5290-CB9A-9DB3-FA6266D0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3" y="1134180"/>
            <a:ext cx="7723120" cy="2533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D8672-01D2-CEA8-C4EF-880DAC33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040" y="774919"/>
            <a:ext cx="147658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3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AB5D0-87F7-7A87-5D3E-FAFF71E8BF45}"/>
              </a:ext>
            </a:extLst>
          </p:cNvPr>
          <p:cNvSpPr txBox="1"/>
          <p:nvPr/>
        </p:nvSpPr>
        <p:spPr>
          <a:xfrm>
            <a:off x="307925" y="244086"/>
            <a:ext cx="113971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Opportunities/Recap</a:t>
            </a:r>
          </a:p>
          <a:p>
            <a:endParaRPr lang="en-US" sz="1600" dirty="0"/>
          </a:p>
          <a:p>
            <a:r>
              <a:rPr lang="en-US" sz="1600" b="1" i="1" u="sng" dirty="0"/>
              <a:t>Training</a:t>
            </a:r>
          </a:p>
          <a:p>
            <a:r>
              <a:rPr lang="en-US" sz="1600" dirty="0"/>
              <a:t>Weather 101 – March, April &amp; May</a:t>
            </a:r>
          </a:p>
          <a:p>
            <a:r>
              <a:rPr lang="en-US" sz="1600" dirty="0"/>
              <a:t>Other training, as available</a:t>
            </a:r>
          </a:p>
          <a:p>
            <a:endParaRPr lang="en-US" sz="1600" dirty="0"/>
          </a:p>
          <a:p>
            <a:r>
              <a:rPr lang="en-US" sz="1600" b="1" i="1" u="sng" dirty="0"/>
              <a:t>Spotter engagement</a:t>
            </a:r>
          </a:p>
          <a:p>
            <a:r>
              <a:rPr lang="en-US" sz="1600" dirty="0"/>
              <a:t>Continue to explore outreach opportunities with Amateur radio clubs, ARES groups, County Ems/EOCs </a:t>
            </a:r>
          </a:p>
          <a:p>
            <a:endParaRPr lang="en-US" sz="1600" b="1" i="1" u="sng" dirty="0"/>
          </a:p>
          <a:p>
            <a:r>
              <a:rPr lang="en-US" sz="1600" b="1" i="1" u="sng" dirty="0">
                <a:solidFill>
                  <a:srgbClr val="0000FF"/>
                </a:solidFill>
              </a:rPr>
              <a:t>PACE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Primary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rgbClr val="0000FF"/>
                </a:solidFill>
              </a:rPr>
              <a:t>– </a:t>
            </a:r>
            <a:r>
              <a:rPr lang="en-US" sz="1600" dirty="0"/>
              <a:t> Zello – We practice Zello regularly, during monitoring/activations and on the 3</a:t>
            </a:r>
            <a:r>
              <a:rPr lang="en-US" sz="1600" baseline="30000" dirty="0"/>
              <a:t>rd</a:t>
            </a:r>
            <a:r>
              <a:rPr lang="en-US" sz="1600" dirty="0"/>
              <a:t> Tuesdays of the month. 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Alternate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rgbClr val="0000FF"/>
                </a:solidFill>
              </a:rPr>
              <a:t>– </a:t>
            </a:r>
            <a:r>
              <a:rPr lang="en-US" sz="1600" dirty="0"/>
              <a:t>FleetTalk – We practice FleetTalk regularly, during monitoring/activations and on the 2</a:t>
            </a:r>
            <a:r>
              <a:rPr lang="en-US" sz="1600" baseline="30000" dirty="0"/>
              <a:t>nd</a:t>
            </a:r>
            <a:r>
              <a:rPr lang="en-US" sz="1600" dirty="0"/>
              <a:t> Tuesdays of the month. 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Contingency – </a:t>
            </a:r>
            <a:r>
              <a:rPr lang="en-US" sz="1600" b="1" i="1" dirty="0">
                <a:solidFill>
                  <a:srgbClr val="FF3300"/>
                </a:solidFill>
              </a:rPr>
              <a:t>Skywarn designated repeaters – </a:t>
            </a:r>
            <a:r>
              <a:rPr lang="en-US" sz="1600" b="1" i="1" dirty="0">
                <a:solidFill>
                  <a:srgbClr val="FF3300"/>
                </a:solidFill>
                <a:highlight>
                  <a:srgbClr val="FFFF00"/>
                </a:highlight>
              </a:rPr>
              <a:t>May 12</a:t>
            </a:r>
            <a:r>
              <a:rPr lang="en-US" sz="1600" b="1" i="1" baseline="30000" dirty="0">
                <a:solidFill>
                  <a:srgbClr val="FF3300"/>
                </a:solidFill>
                <a:highlight>
                  <a:srgbClr val="FFFF00"/>
                </a:highlight>
              </a:rPr>
              <a:t>th</a:t>
            </a:r>
            <a:r>
              <a:rPr lang="en-US" sz="1600" b="1" i="1" dirty="0">
                <a:solidFill>
                  <a:srgbClr val="FF3300"/>
                </a:solidFill>
                <a:highlight>
                  <a:srgbClr val="FFFF00"/>
                </a:highlight>
              </a:rPr>
              <a:t> explore a plan to test repeaters after the FleetTalk net.</a:t>
            </a:r>
          </a:p>
          <a:p>
            <a:r>
              <a:rPr lang="en-US" sz="1600" b="1" i="1" dirty="0">
                <a:solidFill>
                  <a:srgbClr val="0000FF"/>
                </a:solidFill>
              </a:rPr>
              <a:t>Emergency – </a:t>
            </a:r>
            <a:r>
              <a:rPr lang="en-US" sz="1600" dirty="0"/>
              <a:t>Suggestions for HF practice </a:t>
            </a:r>
          </a:p>
          <a:p>
            <a:r>
              <a:rPr lang="en-US" sz="1600" dirty="0"/>
              <a:t>SC Statewide ARES HF Net – Tuesdays, 6:00 PM on frequency 3.990 (+/-) LSB </a:t>
            </a:r>
          </a:p>
          <a:p>
            <a:r>
              <a:rPr lang="en-US" sz="1600" dirty="0"/>
              <a:t>SC SSB (NTS) – Daily, 7:00 PM on frequency 3.915 LSB</a:t>
            </a:r>
          </a:p>
          <a:p>
            <a:endParaRPr lang="en-US" sz="1600" dirty="0"/>
          </a:p>
          <a:p>
            <a:r>
              <a:rPr lang="en-US" sz="1600" b="1" i="1" u="sng" dirty="0"/>
              <a:t>NWS Columbia </a:t>
            </a:r>
            <a:r>
              <a:rPr lang="en-US" sz="1600" dirty="0"/>
              <a:t>– Continue efforts to restore radio capabilities. Tentative revisit date Thursday, May 14</a:t>
            </a:r>
            <a:r>
              <a:rPr lang="en-US" sz="1600" baseline="30000" dirty="0"/>
              <a:t>th</a:t>
            </a:r>
            <a:r>
              <a:rPr lang="en-US" sz="1600" dirty="0"/>
              <a:t>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491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289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Goddard</dc:creator>
  <cp:lastModifiedBy>Mark Goddard</cp:lastModifiedBy>
  <cp:revision>22</cp:revision>
  <dcterms:created xsi:type="dcterms:W3CDTF">2026-03-16T17:49:30Z</dcterms:created>
  <dcterms:modified xsi:type="dcterms:W3CDTF">2026-04-22T20:16:36Z</dcterms:modified>
</cp:coreProperties>
</file>